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22B28A-2D07-4D0E-8C6A-412BF79DE614}" v="5" dt="2022-04-26T20:29:37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flidi Haflidason" userId="d91932067bee6a14" providerId="LiveId" clId="{1622B28A-2D07-4D0E-8C6A-412BF79DE614}"/>
    <pc:docChg chg="undo custSel addSld delSld modSld sldOrd">
      <pc:chgData name="Haflidi Haflidason" userId="d91932067bee6a14" providerId="LiveId" clId="{1622B28A-2D07-4D0E-8C6A-412BF79DE614}" dt="2022-04-27T09:05:20.042" v="846" actId="6549"/>
      <pc:docMkLst>
        <pc:docMk/>
      </pc:docMkLst>
      <pc:sldChg chg="modSp mod">
        <pc:chgData name="Haflidi Haflidason" userId="d91932067bee6a14" providerId="LiveId" clId="{1622B28A-2D07-4D0E-8C6A-412BF79DE614}" dt="2022-04-26T20:52:51.518" v="367" actId="27636"/>
        <pc:sldMkLst>
          <pc:docMk/>
          <pc:sldMk cId="2916810788" sldId="256"/>
        </pc:sldMkLst>
        <pc:spChg chg="mod">
          <ac:chgData name="Haflidi Haflidason" userId="d91932067bee6a14" providerId="LiveId" clId="{1622B28A-2D07-4D0E-8C6A-412BF79DE614}" dt="2022-04-25T08:46:20.949" v="13" actId="207"/>
          <ac:spMkLst>
            <pc:docMk/>
            <pc:sldMk cId="2916810788" sldId="256"/>
            <ac:spMk id="2" creationId="{4DBA3A8D-CFCA-4449-8290-27DDA531B5F9}"/>
          </ac:spMkLst>
        </pc:spChg>
        <pc:spChg chg="mod">
          <ac:chgData name="Haflidi Haflidason" userId="d91932067bee6a14" providerId="LiveId" clId="{1622B28A-2D07-4D0E-8C6A-412BF79DE614}" dt="2022-04-26T20:52:51.518" v="367" actId="27636"/>
          <ac:spMkLst>
            <pc:docMk/>
            <pc:sldMk cId="2916810788" sldId="256"/>
            <ac:spMk id="3" creationId="{3B743370-B5C2-4F55-8A54-BE6C71C71F27}"/>
          </ac:spMkLst>
        </pc:spChg>
      </pc:sldChg>
      <pc:sldChg chg="addSp delSp modSp mod">
        <pc:chgData name="Haflidi Haflidason" userId="d91932067bee6a14" providerId="LiveId" clId="{1622B28A-2D07-4D0E-8C6A-412BF79DE614}" dt="2022-04-27T09:04:32.700" v="843" actId="1076"/>
        <pc:sldMkLst>
          <pc:docMk/>
          <pc:sldMk cId="340519763" sldId="257"/>
        </pc:sldMkLst>
        <pc:spChg chg="del">
          <ac:chgData name="Haflidi Haflidason" userId="d91932067bee6a14" providerId="LiveId" clId="{1622B28A-2D07-4D0E-8C6A-412BF79DE614}" dt="2022-04-27T09:04:18.073" v="836" actId="478"/>
          <ac:spMkLst>
            <pc:docMk/>
            <pc:sldMk cId="340519763" sldId="257"/>
            <ac:spMk id="2" creationId="{5CD090ED-4A89-46A9-934E-D506FA650DF4}"/>
          </ac:spMkLst>
        </pc:spChg>
        <pc:spChg chg="del mod">
          <ac:chgData name="Haflidi Haflidason" userId="d91932067bee6a14" providerId="LiveId" clId="{1622B28A-2D07-4D0E-8C6A-412BF79DE614}" dt="2022-04-27T09:04:14.608" v="834" actId="478"/>
          <ac:spMkLst>
            <pc:docMk/>
            <pc:sldMk cId="340519763" sldId="257"/>
            <ac:spMk id="3" creationId="{22A25E0C-634A-4216-AB4E-A5575BA6276E}"/>
          </ac:spMkLst>
        </pc:spChg>
        <pc:spChg chg="add del mod">
          <ac:chgData name="Haflidi Haflidason" userId="d91932067bee6a14" providerId="LiveId" clId="{1622B28A-2D07-4D0E-8C6A-412BF79DE614}" dt="2022-04-27T09:04:16.453" v="835" actId="478"/>
          <ac:spMkLst>
            <pc:docMk/>
            <pc:sldMk cId="340519763" sldId="257"/>
            <ac:spMk id="8" creationId="{C6307462-B495-4E2B-AD5D-414A6AD0EA89}"/>
          </ac:spMkLst>
        </pc:spChg>
        <pc:spChg chg="add del mod">
          <ac:chgData name="Haflidi Haflidason" userId="d91932067bee6a14" providerId="LiveId" clId="{1622B28A-2D07-4D0E-8C6A-412BF79DE614}" dt="2022-04-27T09:04:20.325" v="837" actId="478"/>
          <ac:spMkLst>
            <pc:docMk/>
            <pc:sldMk cId="340519763" sldId="257"/>
            <ac:spMk id="10" creationId="{1DFA7FB4-790A-4772-8F54-70E2EB42D1B2}"/>
          </ac:spMkLst>
        </pc:spChg>
        <pc:picChg chg="add mod">
          <ac:chgData name="Haflidi Haflidason" userId="d91932067bee6a14" providerId="LiveId" clId="{1622B28A-2D07-4D0E-8C6A-412BF79DE614}" dt="2022-04-27T09:04:32.700" v="843" actId="1076"/>
          <ac:picMkLst>
            <pc:docMk/>
            <pc:sldMk cId="340519763" sldId="257"/>
            <ac:picMk id="5" creationId="{6D300F96-007C-4710-BD03-36E23DE15037}"/>
          </ac:picMkLst>
        </pc:picChg>
        <pc:picChg chg="add mod">
          <ac:chgData name="Haflidi Haflidason" userId="d91932067bee6a14" providerId="LiveId" clId="{1622B28A-2D07-4D0E-8C6A-412BF79DE614}" dt="2022-04-27T09:04:25.988" v="840" actId="14100"/>
          <ac:picMkLst>
            <pc:docMk/>
            <pc:sldMk cId="340519763" sldId="257"/>
            <ac:picMk id="6" creationId="{1308123A-4666-4F57-AAE5-EC773041F243}"/>
          </ac:picMkLst>
        </pc:picChg>
      </pc:sldChg>
      <pc:sldChg chg="addSp delSp modSp mod setBg setClrOvrMap">
        <pc:chgData name="Haflidi Haflidason" userId="d91932067bee6a14" providerId="LiveId" clId="{1622B28A-2D07-4D0E-8C6A-412BF79DE614}" dt="2022-04-27T09:05:20.042" v="846" actId="6549"/>
        <pc:sldMkLst>
          <pc:docMk/>
          <pc:sldMk cId="2952324888" sldId="258"/>
        </pc:sldMkLst>
        <pc:spChg chg="mod">
          <ac:chgData name="Haflidi Haflidason" userId="d91932067bee6a14" providerId="LiveId" clId="{1622B28A-2D07-4D0E-8C6A-412BF79DE614}" dt="2022-04-25T08:49:12.651" v="34" actId="113"/>
          <ac:spMkLst>
            <pc:docMk/>
            <pc:sldMk cId="2952324888" sldId="258"/>
            <ac:spMk id="2" creationId="{4F813050-9C2B-4A9E-905B-03BEB6F53EA4}"/>
          </ac:spMkLst>
        </pc:spChg>
        <pc:spChg chg="mod">
          <ac:chgData name="Haflidi Haflidason" userId="d91932067bee6a14" providerId="LiveId" clId="{1622B28A-2D07-4D0E-8C6A-412BF79DE614}" dt="2022-04-27T09:05:20.042" v="846" actId="6549"/>
          <ac:spMkLst>
            <pc:docMk/>
            <pc:sldMk cId="2952324888" sldId="258"/>
            <ac:spMk id="3" creationId="{059C4347-81C7-4693-A308-79A53FDD19D6}"/>
          </ac:spMkLst>
        </pc:spChg>
        <pc:spChg chg="add del">
          <ac:chgData name="Haflidi Haflidason" userId="d91932067bee6a14" providerId="LiveId" clId="{1622B28A-2D07-4D0E-8C6A-412BF79DE614}" dt="2022-04-25T08:39:58.611" v="1" actId="26606"/>
          <ac:spMkLst>
            <pc:docMk/>
            <pc:sldMk cId="2952324888" sldId="258"/>
            <ac:spMk id="8" creationId="{DFF2AC85-FAA0-4844-813F-83C04D7382E2}"/>
          </ac:spMkLst>
        </pc:spChg>
        <pc:spChg chg="add del">
          <ac:chgData name="Haflidi Haflidason" userId="d91932067bee6a14" providerId="LiveId" clId="{1622B28A-2D07-4D0E-8C6A-412BF79DE614}" dt="2022-04-25T08:39:58.611" v="1" actId="26606"/>
          <ac:spMkLst>
            <pc:docMk/>
            <pc:sldMk cId="2952324888" sldId="258"/>
            <ac:spMk id="10" creationId="{89CC0F1E-BAA2-47B1-8F83-7ECB9FD9E009}"/>
          </ac:spMkLst>
        </pc:spChg>
        <pc:spChg chg="add">
          <ac:chgData name="Haflidi Haflidason" userId="d91932067bee6a14" providerId="LiveId" clId="{1622B28A-2D07-4D0E-8C6A-412BF79DE614}" dt="2022-04-25T08:39:58.622" v="2" actId="26606"/>
          <ac:spMkLst>
            <pc:docMk/>
            <pc:sldMk cId="2952324888" sldId="258"/>
            <ac:spMk id="12" creationId="{081E4A58-353D-44AE-B2FC-2A74E2E400F7}"/>
          </ac:spMkLst>
        </pc:spChg>
        <pc:spChg chg="add">
          <ac:chgData name="Haflidi Haflidason" userId="d91932067bee6a14" providerId="LiveId" clId="{1622B28A-2D07-4D0E-8C6A-412BF79DE614}" dt="2022-04-25T08:39:58.622" v="2" actId="26606"/>
          <ac:spMkLst>
            <pc:docMk/>
            <pc:sldMk cId="2952324888" sldId="258"/>
            <ac:spMk id="13" creationId="{907EF6B7-1338-4443-8C46-6A318D952DFD}"/>
          </ac:spMkLst>
        </pc:spChg>
        <pc:spChg chg="add">
          <ac:chgData name="Haflidi Haflidason" userId="d91932067bee6a14" providerId="LiveId" clId="{1622B28A-2D07-4D0E-8C6A-412BF79DE614}" dt="2022-04-25T08:39:58.622" v="2" actId="26606"/>
          <ac:spMkLst>
            <pc:docMk/>
            <pc:sldMk cId="2952324888" sldId="258"/>
            <ac:spMk id="14" creationId="{DAAE4CDD-124C-4DCF-9584-B6033B545DD5}"/>
          </ac:spMkLst>
        </pc:spChg>
      </pc:sldChg>
      <pc:sldChg chg="del">
        <pc:chgData name="Haflidi Haflidason" userId="d91932067bee6a14" providerId="LiveId" clId="{1622B28A-2D07-4D0E-8C6A-412BF79DE614}" dt="2022-04-27T09:04:40.447" v="845" actId="47"/>
        <pc:sldMkLst>
          <pc:docMk/>
          <pc:sldMk cId="3393567325" sldId="259"/>
        </pc:sldMkLst>
      </pc:sldChg>
      <pc:sldChg chg="addSp modSp mod ord setBg">
        <pc:chgData name="Haflidi Haflidason" userId="d91932067bee6a14" providerId="LiveId" clId="{1622B28A-2D07-4D0E-8C6A-412BF79DE614}" dt="2022-04-26T21:09:30.198" v="828" actId="1076"/>
        <pc:sldMkLst>
          <pc:docMk/>
          <pc:sldMk cId="3604337721" sldId="260"/>
        </pc:sldMkLst>
        <pc:spChg chg="mod">
          <ac:chgData name="Haflidi Haflidason" userId="d91932067bee6a14" providerId="LiveId" clId="{1622B28A-2D07-4D0E-8C6A-412BF79DE614}" dt="2022-04-25T08:49:17.347" v="35" actId="113"/>
          <ac:spMkLst>
            <pc:docMk/>
            <pc:sldMk cId="3604337721" sldId="260"/>
            <ac:spMk id="2" creationId="{CE6C8BF5-A21A-470C-AAF1-9850DAE9CC58}"/>
          </ac:spMkLst>
        </pc:spChg>
        <pc:spChg chg="mod">
          <ac:chgData name="Haflidi Haflidason" userId="d91932067bee6a14" providerId="LiveId" clId="{1622B28A-2D07-4D0E-8C6A-412BF79DE614}" dt="2022-04-26T21:00:41.316" v="604" actId="20577"/>
          <ac:spMkLst>
            <pc:docMk/>
            <pc:sldMk cId="3604337721" sldId="260"/>
            <ac:spMk id="3" creationId="{BDBDF992-86C7-45C8-8CC4-6E752CDB6405}"/>
          </ac:spMkLst>
        </pc:spChg>
        <pc:spChg chg="add">
          <ac:chgData name="Haflidi Haflidason" userId="d91932067bee6a14" providerId="LiveId" clId="{1622B28A-2D07-4D0E-8C6A-412BF79DE614}" dt="2022-04-25T08:41:16.526" v="4" actId="26606"/>
          <ac:spMkLst>
            <pc:docMk/>
            <pc:sldMk cId="3604337721" sldId="260"/>
            <ac:spMk id="10" creationId="{352BEC0E-22F8-46D0-9632-375DB541B06C}"/>
          </ac:spMkLst>
        </pc:spChg>
        <pc:spChg chg="add">
          <ac:chgData name="Haflidi Haflidason" userId="d91932067bee6a14" providerId="LiveId" clId="{1622B28A-2D07-4D0E-8C6A-412BF79DE614}" dt="2022-04-25T08:41:16.526" v="4" actId="26606"/>
          <ac:spMkLst>
            <pc:docMk/>
            <pc:sldMk cId="3604337721" sldId="260"/>
            <ac:spMk id="12" creationId="{3FCFB1DE-0B7E-48CC-BA90-B2AB0889F9D6}"/>
          </ac:spMkLst>
        </pc:spChg>
        <pc:picChg chg="mod">
          <ac:chgData name="Haflidi Haflidason" userId="d91932067bee6a14" providerId="LiveId" clId="{1622B28A-2D07-4D0E-8C6A-412BF79DE614}" dt="2022-04-25T15:30:04.463" v="89" actId="1076"/>
          <ac:picMkLst>
            <pc:docMk/>
            <pc:sldMk cId="3604337721" sldId="260"/>
            <ac:picMk id="4" creationId="{B2EA90F7-FF1D-4398-9FA6-042A81D0C8D3}"/>
          </ac:picMkLst>
        </pc:picChg>
        <pc:picChg chg="mod">
          <ac:chgData name="Haflidi Haflidason" userId="d91932067bee6a14" providerId="LiveId" clId="{1622B28A-2D07-4D0E-8C6A-412BF79DE614}" dt="2022-04-25T15:30:08.040" v="90" actId="1076"/>
          <ac:picMkLst>
            <pc:docMk/>
            <pc:sldMk cId="3604337721" sldId="260"/>
            <ac:picMk id="5" creationId="{9CE8F633-1059-482F-BC8B-61C62DFE9F67}"/>
          </ac:picMkLst>
        </pc:picChg>
        <pc:picChg chg="add mod">
          <ac:chgData name="Haflidi Haflidason" userId="d91932067bee6a14" providerId="LiveId" clId="{1622B28A-2D07-4D0E-8C6A-412BF79DE614}" dt="2022-04-26T21:09:30.198" v="828" actId="1076"/>
          <ac:picMkLst>
            <pc:docMk/>
            <pc:sldMk cId="3604337721" sldId="260"/>
            <ac:picMk id="7" creationId="{82EFE87A-89C9-4C2D-86DC-1FADA158C072}"/>
          </ac:picMkLst>
        </pc:picChg>
      </pc:sldChg>
      <pc:sldChg chg="addSp modSp mod ord setBg">
        <pc:chgData name="Haflidi Haflidason" userId="d91932067bee6a14" providerId="LiveId" clId="{1622B28A-2D07-4D0E-8C6A-412BF79DE614}" dt="2022-04-26T21:08:35.298" v="827" actId="20577"/>
        <pc:sldMkLst>
          <pc:docMk/>
          <pc:sldMk cId="1254972711" sldId="262"/>
        </pc:sldMkLst>
        <pc:spChg chg="mod">
          <ac:chgData name="Haflidi Haflidason" userId="d91932067bee6a14" providerId="LiveId" clId="{1622B28A-2D07-4D0E-8C6A-412BF79DE614}" dt="2022-04-25T08:49:21.641" v="36" actId="113"/>
          <ac:spMkLst>
            <pc:docMk/>
            <pc:sldMk cId="1254972711" sldId="262"/>
            <ac:spMk id="2" creationId="{782BEB96-7AA4-4FD7-A4AD-59E31E05CB94}"/>
          </ac:spMkLst>
        </pc:spChg>
        <pc:spChg chg="mod">
          <ac:chgData name="Haflidi Haflidason" userId="d91932067bee6a14" providerId="LiveId" clId="{1622B28A-2D07-4D0E-8C6A-412BF79DE614}" dt="2022-04-26T21:08:35.298" v="827" actId="20577"/>
          <ac:spMkLst>
            <pc:docMk/>
            <pc:sldMk cId="1254972711" sldId="262"/>
            <ac:spMk id="3" creationId="{0878B91F-CCEB-41A4-AAED-EE2DA286DCA7}"/>
          </ac:spMkLst>
        </pc:spChg>
        <pc:spChg chg="add">
          <ac:chgData name="Haflidi Haflidason" userId="d91932067bee6a14" providerId="LiveId" clId="{1622B28A-2D07-4D0E-8C6A-412BF79DE614}" dt="2022-04-25T08:40:42.988" v="3" actId="26606"/>
          <ac:spMkLst>
            <pc:docMk/>
            <pc:sldMk cId="1254972711" sldId="262"/>
            <ac:spMk id="8" creationId="{907EF6B7-1338-4443-8C46-6A318D952DFD}"/>
          </ac:spMkLst>
        </pc:spChg>
        <pc:spChg chg="add">
          <ac:chgData name="Haflidi Haflidason" userId="d91932067bee6a14" providerId="LiveId" clId="{1622B28A-2D07-4D0E-8C6A-412BF79DE614}" dt="2022-04-25T08:40:42.988" v="3" actId="26606"/>
          <ac:spMkLst>
            <pc:docMk/>
            <pc:sldMk cId="1254972711" sldId="262"/>
            <ac:spMk id="10" creationId="{DAAE4CDD-124C-4DCF-9584-B6033B545DD5}"/>
          </ac:spMkLst>
        </pc:spChg>
        <pc:spChg chg="add">
          <ac:chgData name="Haflidi Haflidason" userId="d91932067bee6a14" providerId="LiveId" clId="{1622B28A-2D07-4D0E-8C6A-412BF79DE614}" dt="2022-04-25T08:40:42.988" v="3" actId="26606"/>
          <ac:spMkLst>
            <pc:docMk/>
            <pc:sldMk cId="1254972711" sldId="262"/>
            <ac:spMk id="12" creationId="{081E4A58-353D-44AE-B2FC-2A74E2E400F7}"/>
          </ac:spMkLst>
        </pc:spChg>
      </pc:sldChg>
      <pc:sldChg chg="add del">
        <pc:chgData name="Haflidi Haflidason" userId="d91932067bee6a14" providerId="LiveId" clId="{1622B28A-2D07-4D0E-8C6A-412BF79DE614}" dt="2022-04-27T09:04:37.216" v="844" actId="47"/>
        <pc:sldMkLst>
          <pc:docMk/>
          <pc:sldMk cId="1844352534" sldId="263"/>
        </pc:sldMkLst>
      </pc:sldChg>
      <pc:sldChg chg="addSp delSp modSp new del mod">
        <pc:chgData name="Haflidi Haflidason" userId="d91932067bee6a14" providerId="LiveId" clId="{1622B28A-2D07-4D0E-8C6A-412BF79DE614}" dt="2022-04-26T20:40:35.483" v="282" actId="47"/>
        <pc:sldMkLst>
          <pc:docMk/>
          <pc:sldMk cId="1088721537" sldId="264"/>
        </pc:sldMkLst>
        <pc:spChg chg="mod">
          <ac:chgData name="Haflidi Haflidason" userId="d91932067bee6a14" providerId="LiveId" clId="{1622B28A-2D07-4D0E-8C6A-412BF79DE614}" dt="2022-04-26T20:29:30.108" v="242" actId="20577"/>
          <ac:spMkLst>
            <pc:docMk/>
            <pc:sldMk cId="1088721537" sldId="264"/>
            <ac:spMk id="2" creationId="{224D5CB8-2484-4251-934F-200000904354}"/>
          </ac:spMkLst>
        </pc:spChg>
        <pc:spChg chg="del">
          <ac:chgData name="Haflidi Haflidason" userId="d91932067bee6a14" providerId="LiveId" clId="{1622B28A-2D07-4D0E-8C6A-412BF79DE614}" dt="2022-04-26T20:30:20.345" v="245" actId="478"/>
          <ac:spMkLst>
            <pc:docMk/>
            <pc:sldMk cId="1088721537" sldId="264"/>
            <ac:spMk id="3" creationId="{830E8F8E-E520-44B2-9229-58C93AB2B054}"/>
          </ac:spMkLst>
        </pc:spChg>
        <pc:picChg chg="add mod">
          <ac:chgData name="Haflidi Haflidason" userId="d91932067bee6a14" providerId="LiveId" clId="{1622B28A-2D07-4D0E-8C6A-412BF79DE614}" dt="2022-04-26T20:30:33.606" v="246" actId="14100"/>
          <ac:picMkLst>
            <pc:docMk/>
            <pc:sldMk cId="1088721537" sldId="264"/>
            <ac:picMk id="4" creationId="{A9417CF0-71DD-4EE1-A489-F148C7AA1EA4}"/>
          </ac:picMkLst>
        </pc:picChg>
      </pc:sldChg>
      <pc:sldChg chg="addSp delSp modSp add del mod setBg delDesignElem">
        <pc:chgData name="Haflidi Haflidason" userId="d91932067bee6a14" providerId="LiveId" clId="{1622B28A-2D07-4D0E-8C6A-412BF79DE614}" dt="2022-04-26T20:29:19.536" v="229" actId="47"/>
        <pc:sldMkLst>
          <pc:docMk/>
          <pc:sldMk cId="3635399957" sldId="264"/>
        </pc:sldMkLst>
        <pc:spChg chg="del">
          <ac:chgData name="Haflidi Haflidason" userId="d91932067bee6a14" providerId="LiveId" clId="{1622B28A-2D07-4D0E-8C6A-412BF79DE614}" dt="2022-04-26T20:28:17.167" v="222" actId="478"/>
          <ac:spMkLst>
            <pc:docMk/>
            <pc:sldMk cId="3635399957" sldId="264"/>
            <ac:spMk id="3" creationId="{059C4347-81C7-4693-A308-79A53FDD19D6}"/>
          </ac:spMkLst>
        </pc:spChg>
        <pc:spChg chg="add del mod">
          <ac:chgData name="Haflidi Haflidason" userId="d91932067bee6a14" providerId="LiveId" clId="{1622B28A-2D07-4D0E-8C6A-412BF79DE614}" dt="2022-04-26T20:28:20.777" v="223" actId="478"/>
          <ac:spMkLst>
            <pc:docMk/>
            <pc:sldMk cId="3635399957" sldId="264"/>
            <ac:spMk id="5" creationId="{AD2C24AC-EF44-4BC7-A536-9499856279A1}"/>
          </ac:spMkLst>
        </pc:spChg>
        <pc:spChg chg="add mod">
          <ac:chgData name="Haflidi Haflidason" userId="d91932067bee6a14" providerId="LiveId" clId="{1622B28A-2D07-4D0E-8C6A-412BF79DE614}" dt="2022-04-26T20:28:57.674" v="227"/>
          <ac:spMkLst>
            <pc:docMk/>
            <pc:sldMk cId="3635399957" sldId="264"/>
            <ac:spMk id="10" creationId="{88D49D5F-B06E-4F87-BD04-C2612EE466E4}"/>
          </ac:spMkLst>
        </pc:spChg>
        <pc:spChg chg="del">
          <ac:chgData name="Haflidi Haflidason" userId="d91932067bee6a14" providerId="LiveId" clId="{1622B28A-2D07-4D0E-8C6A-412BF79DE614}" dt="2022-04-26T20:28:09.855" v="221"/>
          <ac:spMkLst>
            <pc:docMk/>
            <pc:sldMk cId="3635399957" sldId="264"/>
            <ac:spMk id="12" creationId="{081E4A58-353D-44AE-B2FC-2A74E2E400F7}"/>
          </ac:spMkLst>
        </pc:spChg>
        <pc:spChg chg="del">
          <ac:chgData name="Haflidi Haflidason" userId="d91932067bee6a14" providerId="LiveId" clId="{1622B28A-2D07-4D0E-8C6A-412BF79DE614}" dt="2022-04-26T20:28:09.855" v="221"/>
          <ac:spMkLst>
            <pc:docMk/>
            <pc:sldMk cId="3635399957" sldId="264"/>
            <ac:spMk id="13" creationId="{907EF6B7-1338-4443-8C46-6A318D952DFD}"/>
          </ac:spMkLst>
        </pc:spChg>
        <pc:spChg chg="del">
          <ac:chgData name="Haflidi Haflidason" userId="d91932067bee6a14" providerId="LiveId" clId="{1622B28A-2D07-4D0E-8C6A-412BF79DE614}" dt="2022-04-26T20:28:09.855" v="221"/>
          <ac:spMkLst>
            <pc:docMk/>
            <pc:sldMk cId="3635399957" sldId="264"/>
            <ac:spMk id="14" creationId="{DAAE4CDD-124C-4DCF-9584-B6033B545DD5}"/>
          </ac:spMkLst>
        </pc:spChg>
        <pc:picChg chg="add del mod">
          <ac:chgData name="Haflidi Haflidason" userId="d91932067bee6a14" providerId="LiveId" clId="{1622B28A-2D07-4D0E-8C6A-412BF79DE614}" dt="2022-04-26T20:29:12.860" v="228" actId="21"/>
          <ac:picMkLst>
            <pc:docMk/>
            <pc:sldMk cId="3635399957" sldId="264"/>
            <ac:picMk id="9" creationId="{1BB32320-7507-40CC-A04F-3369100212A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A8691-51D0-44C9-9E87-CA3D0EE47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BC680-3805-4156-AB0D-585342B6B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7CF95-BF8B-44CB-BB12-9372F06A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B7CD-E995-49BE-A21F-2500A5D4D8A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7F69A-5495-4785-A500-3A5C7D93A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F1F03-EACF-478E-A0C4-13943473F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5D79-B74E-45C7-B424-EE68204DD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9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90BB9-40E9-4F3C-99DF-3520CD94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064F96-1C35-4CF7-8E9B-18D300A9B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2D111-E2E1-488F-A8DF-8E4D17E9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B7CD-E995-49BE-A21F-2500A5D4D8A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DBE5C-7CF5-4710-9C56-B5852156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D0686-8849-4F0C-9327-962103535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5D79-B74E-45C7-B424-EE68204DD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6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756CD7-9847-49F2-A0D2-4D4D1061C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5A33E8-5A13-461F-96F5-F9922F060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42B3F-A8F0-4ECA-8791-96D75DAB9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B7CD-E995-49BE-A21F-2500A5D4D8A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54EF8-420D-4B8D-ABBF-DEF677B8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D9417-9DC5-480F-A8AA-3F64347D0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5D79-B74E-45C7-B424-EE68204DD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9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554A6-E855-4EC9-AC6A-10DFC37B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5FB5D-9BC7-4C9E-BC05-7BCF3B4BC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EC306-8816-4896-9167-B2699CE0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B7CD-E995-49BE-A21F-2500A5D4D8A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9457A-68E2-421F-BA5A-2750024F3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E9179-ED42-42E8-B4EA-49108BC8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5D79-B74E-45C7-B424-EE68204DD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0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BFFE-5C15-429E-9AF5-D1A311A2F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CB306-3EAC-4715-A1FB-1363F7E75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561C2-9882-4739-847D-8EB92E4D9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B7CD-E995-49BE-A21F-2500A5D4D8A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BFA7B-B06E-446C-9B10-A0605B99F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A606C-C692-4010-B45F-E6EB10BE4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5D79-B74E-45C7-B424-EE68204DD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8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C93BA-D0DF-46EB-BB11-DBFB678D2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03B0C-FFFE-4F53-82E3-5D8325864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DBECA0-9281-4F20-937C-299D71448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F6686-1CAA-46EA-B6CC-F4CC3E23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B7CD-E995-49BE-A21F-2500A5D4D8A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839E0-0EC7-4D69-8AEB-E3DB8E21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F0515-D68A-40C7-B1D9-1D309561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5D79-B74E-45C7-B424-EE68204DD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0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966E7-3B03-423A-AC2F-4F30E984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39D55-8D34-4E57-B0A5-366D0000F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DC20D-DD3C-4265-910A-86B89EB8F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7F9A6-B95A-44B1-BA2D-58A8B71CF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8A529-8F39-48B5-8594-C68E24E7D0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04614F-8D14-44C5-9351-08B032EF4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B7CD-E995-49BE-A21F-2500A5D4D8A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42ACE4-BD65-48FD-8A21-4B5B0C0F8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CCBF19-BE04-4A11-A060-A079A55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5D79-B74E-45C7-B424-EE68204DD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5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6591A-B35F-4455-81D0-A6617FDA6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EAA4A6-3151-4BC6-8641-98C2FE2E3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B7CD-E995-49BE-A21F-2500A5D4D8A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FCD8AF-C8D6-4710-A090-62672201E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5D580-8FCA-4889-BBA9-2243CE925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5D79-B74E-45C7-B424-EE68204DD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1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C48C0C-C4B3-47FA-8B51-966421797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B7CD-E995-49BE-A21F-2500A5D4D8A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7E844D-E8BE-4C13-BC5D-2D4219C5A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4C862-EED7-4D6A-9864-F32358A57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5D79-B74E-45C7-B424-EE68204DD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9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D119A-BF65-4EB0-A3B3-C521275F3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F0EE4-A6E5-4954-A75C-B37DC4FD5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44CE1-A3D2-4E0C-9845-219F285ED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A2236-7F4C-42CC-9415-609B1AA8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B7CD-E995-49BE-A21F-2500A5D4D8A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02B9B-DC2F-4905-A354-FDFD8C291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E5580-97DA-47D0-A862-7A090261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5D79-B74E-45C7-B424-EE68204DD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0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0FD4-8F45-4AC9-9425-13F40EC16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A47EBB-C11A-476C-95BC-25B6F513CF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93A9A-F8A3-4475-B1F3-157DA8880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6DDA8-587E-481A-A15D-0E25C08B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B7CD-E995-49BE-A21F-2500A5D4D8A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7F257-AE89-4BD3-A525-3D103C012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B3A31-154D-4D43-9A5E-27FC1BC3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5D79-B74E-45C7-B424-EE68204DD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9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B4430A-90C8-4425-94DF-620E498B7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ED269-C947-4F30-A71B-3CA3BDE08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DABF2-F33B-461D-BB72-0E3A0E5FA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BB7CD-E995-49BE-A21F-2500A5D4D8A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4D214-028D-49F1-9CA5-B8DF6BF7C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68F19-2D3B-4DAC-B411-51AB1380D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95D79-B74E-45C7-B424-EE68204DD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2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hh@heradsverk.i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A3A8D-CFCA-4449-8290-27DDA531B5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>
                <a:solidFill>
                  <a:srgbClr val="FF99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Húsnæðismál á Austurlandi</a:t>
            </a:r>
            <a:endParaRPr lang="en-US" dirty="0">
              <a:solidFill>
                <a:srgbClr val="FF99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43370-B5C2-4F55-8A54-BE6C71C71F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s-IS" dirty="0">
                <a:latin typeface="Arial Black" panose="020B0A04020102020204" pitchFamily="34" charset="0"/>
              </a:rPr>
              <a:t>Ársfundur Sjálfbærniverkefnis Alcoa Fjarðaáls og </a:t>
            </a:r>
          </a:p>
          <a:p>
            <a:r>
              <a:rPr lang="is-IS" dirty="0">
                <a:latin typeface="Arial Black" panose="020B0A04020102020204" pitchFamily="34" charset="0"/>
              </a:rPr>
              <a:t>Landsvirkjunar í apríl 2022</a:t>
            </a:r>
          </a:p>
          <a:p>
            <a:endParaRPr lang="is-IS" i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s-IS" i="1" dirty="0">
                <a:latin typeface="Aharoni" panose="02010803020104030203" pitchFamily="2" charset="-79"/>
                <a:cs typeface="Aharoni" panose="02010803020104030203" pitchFamily="2" charset="-79"/>
              </a:rPr>
              <a:t>Hafliði H. Hafliðason</a:t>
            </a:r>
          </a:p>
          <a:p>
            <a:r>
              <a:rPr lang="is-IS" i="1" dirty="0">
                <a:latin typeface="Aharoni" panose="02010803020104030203" pitchFamily="2" charset="-79"/>
                <a:cs typeface="Aharoni" panose="02010803020104030203" pitchFamily="2" charset="-79"/>
                <a:hlinkClick r:id="rId2"/>
              </a:rPr>
              <a:t>hhh@heradsverk.is</a:t>
            </a:r>
            <a:r>
              <a:rPr lang="is-IS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1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300F96-007C-4710-BD03-36E23DE15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633" y="1725387"/>
            <a:ext cx="6421927" cy="36855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08123A-4666-4F57-AAE5-EC773041F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26" y="1837531"/>
            <a:ext cx="4853217" cy="345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813050-9C2B-4A9E-905B-03BEB6F53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s-IS" b="1" dirty="0">
                <a:solidFill>
                  <a:srgbClr val="FFFFFF"/>
                </a:solidFill>
              </a:rPr>
              <a:t>Staðan í dag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4347-81C7-4693-A308-79A53FDD1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 lnSpcReduction="10000"/>
          </a:bodyPr>
          <a:lstStyle/>
          <a:p>
            <a:r>
              <a:rPr lang="is-IS" dirty="0"/>
              <a:t>Byggingarkostnaður vs. söluverð fasteigna</a:t>
            </a:r>
          </a:p>
          <a:p>
            <a:pPr lvl="1"/>
            <a:r>
              <a:rPr lang="is-IS" dirty="0"/>
              <a:t>Fasteignir hækkað og byggingarkostnaður líka</a:t>
            </a:r>
          </a:p>
          <a:p>
            <a:r>
              <a:rPr lang="is-IS" dirty="0"/>
              <a:t>Lóðir</a:t>
            </a:r>
          </a:p>
          <a:p>
            <a:pPr lvl="1"/>
            <a:r>
              <a:rPr lang="is-IS" dirty="0"/>
              <a:t>Nóg framboð? Réttu lóðirnar?</a:t>
            </a:r>
          </a:p>
          <a:p>
            <a:r>
              <a:rPr lang="is-IS" dirty="0"/>
              <a:t>Fjármögnun</a:t>
            </a:r>
          </a:p>
          <a:p>
            <a:pPr lvl="1"/>
            <a:r>
              <a:rPr lang="is-IS" dirty="0"/>
              <a:t>Einfalda ferlið?</a:t>
            </a:r>
          </a:p>
          <a:p>
            <a:r>
              <a:rPr lang="is-IS" dirty="0"/>
              <a:t>Skipulagið</a:t>
            </a:r>
          </a:p>
          <a:p>
            <a:pPr lvl="1"/>
            <a:r>
              <a:rPr lang="is-IS" dirty="0"/>
              <a:t>Einfalda ferlið?</a:t>
            </a:r>
          </a:p>
          <a:p>
            <a:r>
              <a:rPr lang="is-IS" dirty="0"/>
              <a:t>Verktakar/iðnaðarmenn</a:t>
            </a:r>
          </a:p>
          <a:p>
            <a:pPr lvl="1"/>
            <a:r>
              <a:rPr lang="is-IS" dirty="0"/>
              <a:t>Það hefur verið mikið að gera hjá öllum</a:t>
            </a:r>
          </a:p>
          <a:p>
            <a:r>
              <a:rPr lang="is-IS" dirty="0"/>
              <a:t>Margir verkþættir</a:t>
            </a:r>
          </a:p>
          <a:p>
            <a:pPr lvl="1"/>
            <a:r>
              <a:rPr lang="is-IS" dirty="0"/>
              <a:t>Mikið utanumhald (einstaklingar og fyrirtæki)</a:t>
            </a:r>
          </a:p>
          <a:p>
            <a:pPr lvl="1"/>
            <a:r>
              <a:rPr lang="is-IS" dirty="0"/>
              <a:t>Sérþekking á sumum þeirra sem erfitt er fyrir einstaklinga að ráða við</a:t>
            </a:r>
          </a:p>
        </p:txBody>
      </p:sp>
    </p:spTree>
    <p:extLst>
      <p:ext uri="{BB962C8B-B14F-4D97-AF65-F5344CB8AC3E}">
        <p14:creationId xmlns:p14="http://schemas.microsoft.com/office/powerpoint/2010/main" val="295232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BEB96-7AA4-4FD7-A4AD-59E31E05C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s-IS" b="1" dirty="0">
                <a:solidFill>
                  <a:srgbClr val="FFFFFF"/>
                </a:solidFill>
              </a:rPr>
              <a:t>Áskoranir – hvað getum við gert?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8B91F-CCEB-41A4-AAED-EE2DA286D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 err="1"/>
              <a:t>Samtal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samvinna</a:t>
            </a:r>
            <a:r>
              <a:rPr lang="en-US" dirty="0"/>
              <a:t> </a:t>
            </a:r>
            <a:r>
              <a:rPr lang="en-US" dirty="0" err="1"/>
              <a:t>hagsmunaaðila</a:t>
            </a:r>
            <a:endParaRPr lang="en-US" dirty="0"/>
          </a:p>
          <a:p>
            <a:pPr lvl="1"/>
            <a:r>
              <a:rPr lang="en-US" dirty="0" err="1"/>
              <a:t>Íbúar</a:t>
            </a:r>
            <a:r>
              <a:rPr lang="en-US" dirty="0"/>
              <a:t> (ekki </a:t>
            </a:r>
            <a:r>
              <a:rPr lang="en-US" dirty="0" err="1"/>
              <a:t>gleyma</a:t>
            </a:r>
            <a:r>
              <a:rPr lang="en-US" dirty="0"/>
              <a:t> </a:t>
            </a:r>
            <a:r>
              <a:rPr lang="en-US" dirty="0" err="1"/>
              <a:t>unga</a:t>
            </a:r>
            <a:r>
              <a:rPr lang="en-US" dirty="0"/>
              <a:t> </a:t>
            </a:r>
            <a:r>
              <a:rPr lang="en-US" dirty="0" err="1"/>
              <a:t>fólkinu</a:t>
            </a:r>
            <a:r>
              <a:rPr lang="en-US" dirty="0"/>
              <a:t>), </a:t>
            </a:r>
            <a:r>
              <a:rPr lang="en-US" dirty="0" err="1"/>
              <a:t>verktakar</a:t>
            </a:r>
            <a:r>
              <a:rPr lang="en-US" dirty="0"/>
              <a:t>, </a:t>
            </a:r>
            <a:r>
              <a:rPr lang="en-US" dirty="0" err="1"/>
              <a:t>fjármögnunaraðilar</a:t>
            </a:r>
            <a:r>
              <a:rPr lang="en-US" dirty="0"/>
              <a:t>, </a:t>
            </a:r>
            <a:r>
              <a:rPr lang="en-US" dirty="0" err="1"/>
              <a:t>verkfræðingar</a:t>
            </a:r>
            <a:r>
              <a:rPr lang="en-US" dirty="0"/>
              <a:t>, </a:t>
            </a:r>
            <a:r>
              <a:rPr lang="en-US" dirty="0" err="1"/>
              <a:t>arkitektar</a:t>
            </a:r>
            <a:r>
              <a:rPr lang="en-US" dirty="0"/>
              <a:t>, </a:t>
            </a:r>
            <a:r>
              <a:rPr lang="en-US" dirty="0" err="1"/>
              <a:t>stjórnsýslan</a:t>
            </a:r>
            <a:r>
              <a:rPr lang="en-US" dirty="0"/>
              <a:t> </a:t>
            </a:r>
            <a:r>
              <a:rPr lang="en-US" dirty="0" err="1"/>
              <a:t>o.s.frv</a:t>
            </a:r>
            <a:r>
              <a:rPr lang="en-US" dirty="0"/>
              <a:t>.</a:t>
            </a:r>
          </a:p>
          <a:p>
            <a:r>
              <a:rPr lang="is-IS" dirty="0"/>
              <a:t>What is in it for me?</a:t>
            </a:r>
          </a:p>
          <a:p>
            <a:pPr lvl="1"/>
            <a:r>
              <a:rPr lang="en-US" dirty="0" err="1"/>
              <a:t>Það</a:t>
            </a:r>
            <a:r>
              <a:rPr lang="en-US" dirty="0"/>
              <a:t> </a:t>
            </a:r>
            <a:r>
              <a:rPr lang="en-US" dirty="0" err="1"/>
              <a:t>þurfa</a:t>
            </a:r>
            <a:r>
              <a:rPr lang="en-US" dirty="0"/>
              <a:t> </a:t>
            </a:r>
            <a:r>
              <a:rPr lang="en-US" dirty="0" err="1"/>
              <a:t>allir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græða</a:t>
            </a:r>
            <a:r>
              <a:rPr lang="en-US" dirty="0"/>
              <a:t> (</a:t>
            </a:r>
            <a:r>
              <a:rPr lang="en-US" dirty="0" err="1"/>
              <a:t>fjárhagslega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andlega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Draga</a:t>
            </a:r>
            <a:r>
              <a:rPr lang="en-US" dirty="0"/>
              <a:t> </a:t>
            </a:r>
            <a:r>
              <a:rPr lang="en-US" dirty="0" err="1"/>
              <a:t>úr</a:t>
            </a:r>
            <a:r>
              <a:rPr lang="en-US" dirty="0"/>
              <a:t> </a:t>
            </a:r>
            <a:r>
              <a:rPr lang="en-US" dirty="0" err="1"/>
              <a:t>áhættu</a:t>
            </a:r>
            <a:endParaRPr lang="en-US" dirty="0"/>
          </a:p>
          <a:p>
            <a:r>
              <a:rPr lang="en-US" dirty="0" err="1"/>
              <a:t>Hvað</a:t>
            </a:r>
            <a:r>
              <a:rPr lang="en-US" dirty="0"/>
              <a:t> er </a:t>
            </a:r>
            <a:r>
              <a:rPr lang="en-US" dirty="0" err="1"/>
              <a:t>hægt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gera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Engin</a:t>
            </a:r>
            <a:r>
              <a:rPr lang="en-US" dirty="0"/>
              <a:t> </a:t>
            </a:r>
            <a:r>
              <a:rPr lang="en-US" dirty="0" err="1"/>
              <a:t>töfralausn</a:t>
            </a:r>
            <a:endParaRPr lang="en-US" dirty="0"/>
          </a:p>
          <a:p>
            <a:pPr lvl="1"/>
            <a:r>
              <a:rPr lang="en-US" dirty="0" err="1"/>
              <a:t>Einfaldara</a:t>
            </a:r>
            <a:r>
              <a:rPr lang="en-US" dirty="0"/>
              <a:t> </a:t>
            </a:r>
            <a:r>
              <a:rPr lang="en-US" dirty="0" err="1"/>
              <a:t>ferli</a:t>
            </a:r>
            <a:endParaRPr lang="en-US" dirty="0"/>
          </a:p>
          <a:p>
            <a:pPr lvl="1"/>
            <a:r>
              <a:rPr lang="en-US" dirty="0" err="1"/>
              <a:t>Stærri</a:t>
            </a:r>
            <a:r>
              <a:rPr lang="en-US" dirty="0"/>
              <a:t> “</a:t>
            </a:r>
            <a:r>
              <a:rPr lang="en-US" dirty="0" err="1"/>
              <a:t>pakkar</a:t>
            </a:r>
            <a:r>
              <a:rPr lang="en-US" dirty="0"/>
              <a:t>”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lóðir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einstaklinga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97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6C8BF5-A21A-470C-AAF1-9850DAE9C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is-IS" sz="5400" b="1" dirty="0"/>
              <a:t>Framtíðarsýn</a:t>
            </a:r>
            <a:endParaRPr lang="en-US" sz="5400" b="1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DF992-86C7-45C8-8CC4-6E752CDB6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 fontScale="92500" lnSpcReduction="20000"/>
          </a:bodyPr>
          <a:lstStyle/>
          <a:p>
            <a:r>
              <a:rPr lang="is-IS" sz="2200" dirty="0"/>
              <a:t>Fyrir hverja?</a:t>
            </a:r>
          </a:p>
          <a:p>
            <a:pPr lvl="1"/>
            <a:r>
              <a:rPr lang="is-IS" sz="2200" dirty="0"/>
              <a:t>Okkur sem búum hér, börnin okkar og þá sem vilja koma hingað</a:t>
            </a:r>
          </a:p>
          <a:p>
            <a:r>
              <a:rPr lang="is-IS" sz="2200" dirty="0"/>
              <a:t>Metnaðarfull framtíðarsýn sveitarfélaga</a:t>
            </a:r>
          </a:p>
          <a:p>
            <a:pPr lvl="1"/>
            <a:r>
              <a:rPr lang="is-IS" sz="2200" dirty="0"/>
              <a:t>Djúpivogur og Borgarfjörður</a:t>
            </a:r>
          </a:p>
          <a:p>
            <a:pPr lvl="1"/>
            <a:r>
              <a:rPr lang="is-IS" sz="2200" dirty="0"/>
              <a:t>Straumur Egilsstaða</a:t>
            </a:r>
          </a:p>
          <a:p>
            <a:r>
              <a:rPr lang="is-IS" sz="2800" dirty="0"/>
              <a:t>Selfoss og Borgarnes</a:t>
            </a:r>
          </a:p>
          <a:p>
            <a:r>
              <a:rPr lang="is-IS" dirty="0"/>
              <a:t>Svæðisskipulag Austurlands 2022-2044</a:t>
            </a:r>
          </a:p>
          <a:p>
            <a:r>
              <a:rPr lang="en-US" dirty="0" err="1"/>
              <a:t>Hugmyndasamkeppni</a:t>
            </a:r>
            <a:r>
              <a:rPr lang="en-US" dirty="0"/>
              <a:t> (</a:t>
            </a:r>
            <a:r>
              <a:rPr lang="en-US" dirty="0" err="1"/>
              <a:t>búa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stemmningu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Mega </a:t>
            </a:r>
            <a:r>
              <a:rPr lang="en-US" dirty="0" err="1"/>
              <a:t>alveg</a:t>
            </a:r>
            <a:r>
              <a:rPr lang="en-US" dirty="0"/>
              <a:t> vera </a:t>
            </a:r>
            <a:r>
              <a:rPr lang="en-US" dirty="0" err="1"/>
              <a:t>hugmyndir</a:t>
            </a:r>
            <a:r>
              <a:rPr lang="en-US" dirty="0"/>
              <a:t> “</a:t>
            </a:r>
            <a:r>
              <a:rPr lang="en-US" dirty="0" err="1"/>
              <a:t>utan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boxið</a:t>
            </a:r>
            <a:r>
              <a:rPr lang="en-US" dirty="0"/>
              <a:t>”</a:t>
            </a:r>
            <a:endParaRPr lang="is-IS" sz="2600" dirty="0"/>
          </a:p>
          <a:p>
            <a:endParaRPr lang="en-US" sz="2200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2EA90F7-FF1D-4398-9FA6-042A81D0C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651" y="602535"/>
            <a:ext cx="2100102" cy="2176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E8F633-1059-482F-BC8B-61C62DFE9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671" y="602535"/>
            <a:ext cx="2931006" cy="2176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EFE87A-89C9-4C2D-86DC-1FADA158C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56" y="3600077"/>
            <a:ext cx="3943532" cy="259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37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A6AF832888F24282EDBB3D0465965C" ma:contentTypeVersion="13" ma:contentTypeDescription="Create a new document." ma:contentTypeScope="" ma:versionID="8b2a942a22a5f804b40687c5cc7dfe67">
  <xsd:schema xmlns:xsd="http://www.w3.org/2001/XMLSchema" xmlns:xs="http://www.w3.org/2001/XMLSchema" xmlns:p="http://schemas.microsoft.com/office/2006/metadata/properties" xmlns:ns2="a1e505cb-d496-48fd-add2-266759c5e8d4" xmlns:ns3="4d5e1130-bd29-41b9-8f35-b2022c1f2110" targetNamespace="http://schemas.microsoft.com/office/2006/metadata/properties" ma:root="true" ma:fieldsID="00d436a07db6645b8b19ce2dc038b5e5" ns2:_="" ns3:_="">
    <xsd:import namespace="a1e505cb-d496-48fd-add2-266759c5e8d4"/>
    <xsd:import namespace="4d5e1130-bd29-41b9-8f35-b2022c1f21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e505cb-d496-48fd-add2-266759c5e8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5e1130-bd29-41b9-8f35-b2022c1f211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F7B68E-6152-4541-AC42-B64C4A26C16D}"/>
</file>

<file path=customXml/itemProps2.xml><?xml version="1.0" encoding="utf-8"?>
<ds:datastoreItem xmlns:ds="http://schemas.openxmlformats.org/officeDocument/2006/customXml" ds:itemID="{6BDFFD05-A547-4CEA-9B83-8731E6E61B22}"/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198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Aharoni</vt:lpstr>
      <vt:lpstr>Arial</vt:lpstr>
      <vt:lpstr>Arial Black</vt:lpstr>
      <vt:lpstr>Calibri</vt:lpstr>
      <vt:lpstr>Calibri Light</vt:lpstr>
      <vt:lpstr>Office Theme</vt:lpstr>
      <vt:lpstr>Húsnæðismál á Austurlandi</vt:lpstr>
      <vt:lpstr>PowerPoint Presentation</vt:lpstr>
      <vt:lpstr>Staðan í dag</vt:lpstr>
      <vt:lpstr>Áskoranir – hvað getum við gert?</vt:lpstr>
      <vt:lpstr>Framtíðarsýn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Húsnæðismál á Austurlandi</dc:title>
  <dc:creator>Haflidi Haflidason</dc:creator>
  <cp:lastModifiedBy>Haflidi Haflidason</cp:lastModifiedBy>
  <cp:revision>2</cp:revision>
  <dcterms:created xsi:type="dcterms:W3CDTF">2022-04-24T21:08:01Z</dcterms:created>
  <dcterms:modified xsi:type="dcterms:W3CDTF">2022-04-27T09:05:28Z</dcterms:modified>
</cp:coreProperties>
</file>